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7"/>
  </p:notesMasterIdLst>
  <p:sldIdLst>
    <p:sldId id="257" r:id="rId5"/>
    <p:sldId id="4954" r:id="rId6"/>
    <p:sldId id="302" r:id="rId7"/>
    <p:sldId id="4949" r:id="rId8"/>
    <p:sldId id="2134805738" r:id="rId9"/>
    <p:sldId id="2134805750" r:id="rId10"/>
    <p:sldId id="2134805748" r:id="rId11"/>
    <p:sldId id="2134805749" r:id="rId12"/>
    <p:sldId id="329" r:id="rId13"/>
    <p:sldId id="2134805801" r:id="rId14"/>
    <p:sldId id="2076137150" r:id="rId15"/>
    <p:sldId id="2134805735" r:id="rId16"/>
    <p:sldId id="5018" r:id="rId17"/>
    <p:sldId id="2076137152" r:id="rId18"/>
    <p:sldId id="2076137154" r:id="rId19"/>
    <p:sldId id="2134805736" r:id="rId20"/>
    <p:sldId id="2134805737" r:id="rId21"/>
    <p:sldId id="1893" r:id="rId22"/>
    <p:sldId id="303" r:id="rId23"/>
    <p:sldId id="2076137137" r:id="rId24"/>
    <p:sldId id="2076137153" r:id="rId25"/>
    <p:sldId id="2076137149" r:id="rId26"/>
    <p:sldId id="1942" r:id="rId27"/>
    <p:sldId id="1941" r:id="rId28"/>
    <p:sldId id="2076137162" r:id="rId29"/>
    <p:sldId id="2076137167" r:id="rId30"/>
    <p:sldId id="2076137168" r:id="rId31"/>
    <p:sldId id="2076137169" r:id="rId32"/>
    <p:sldId id="2076137161" r:id="rId33"/>
    <p:sldId id="2076137138" r:id="rId34"/>
    <p:sldId id="2076137126" r:id="rId35"/>
    <p:sldId id="2076137139" r:id="rId36"/>
    <p:sldId id="2076137141" r:id="rId37"/>
    <p:sldId id="2076137155" r:id="rId38"/>
    <p:sldId id="2076137156" r:id="rId39"/>
    <p:sldId id="1905" r:id="rId40"/>
    <p:sldId id="2076137157" r:id="rId41"/>
    <p:sldId id="2076137160" r:id="rId42"/>
    <p:sldId id="2076137124" r:id="rId43"/>
    <p:sldId id="2076137125" r:id="rId44"/>
    <p:sldId id="2076137129" r:id="rId45"/>
    <p:sldId id="2076137163" r:id="rId46"/>
    <p:sldId id="2611" r:id="rId47"/>
    <p:sldId id="2076137142" r:id="rId48"/>
    <p:sldId id="2595" r:id="rId49"/>
    <p:sldId id="2076137165" r:id="rId50"/>
    <p:sldId id="2599" r:id="rId51"/>
    <p:sldId id="2610" r:id="rId52"/>
    <p:sldId id="2614" r:id="rId53"/>
    <p:sldId id="1956" r:id="rId54"/>
    <p:sldId id="2619" r:id="rId55"/>
    <p:sldId id="290" r:id="rId56"/>
    <p:sldId id="261" r:id="rId57"/>
    <p:sldId id="262" r:id="rId58"/>
    <p:sldId id="2076137164" r:id="rId59"/>
    <p:sldId id="1488" r:id="rId60"/>
    <p:sldId id="1478" r:id="rId61"/>
    <p:sldId id="1482" r:id="rId62"/>
    <p:sldId id="1483" r:id="rId63"/>
    <p:sldId id="1945" r:id="rId64"/>
    <p:sldId id="2076137076" r:id="rId65"/>
    <p:sldId id="2076137078" r:id="rId66"/>
    <p:sldId id="2076137151" r:id="rId67"/>
    <p:sldId id="2076137079" r:id="rId68"/>
    <p:sldId id="2076137080" r:id="rId69"/>
    <p:sldId id="2076137081" r:id="rId70"/>
    <p:sldId id="2076137082" r:id="rId71"/>
    <p:sldId id="2076137083" r:id="rId72"/>
    <p:sldId id="2076137084" r:id="rId73"/>
    <p:sldId id="2076137085" r:id="rId74"/>
    <p:sldId id="2076137086" r:id="rId75"/>
    <p:sldId id="2076137087" r:id="rId76"/>
    <p:sldId id="2076137088" r:id="rId77"/>
    <p:sldId id="2076137089" r:id="rId78"/>
    <p:sldId id="2076137090" r:id="rId79"/>
    <p:sldId id="2076137091" r:id="rId80"/>
    <p:sldId id="2076137092" r:id="rId81"/>
    <p:sldId id="2076137093" r:id="rId82"/>
    <p:sldId id="2076137094" r:id="rId83"/>
    <p:sldId id="2076137095" r:id="rId84"/>
    <p:sldId id="2076137096" r:id="rId85"/>
    <p:sldId id="2076137097" r:id="rId86"/>
    <p:sldId id="5031" r:id="rId87"/>
    <p:sldId id="4926" r:id="rId88"/>
    <p:sldId id="5042" r:id="rId89"/>
    <p:sldId id="4928" r:id="rId90"/>
    <p:sldId id="5043" r:id="rId91"/>
    <p:sldId id="4929" r:id="rId92"/>
    <p:sldId id="4930" r:id="rId93"/>
    <p:sldId id="4931" r:id="rId94"/>
    <p:sldId id="4932" r:id="rId95"/>
    <p:sldId id="4956" r:id="rId9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302"/>
            <p14:sldId id="4949"/>
            <p14:sldId id="2134805738"/>
            <p14:sldId id="2134805750"/>
            <p14:sldId id="2134805748"/>
            <p14:sldId id="2134805749"/>
            <p14:sldId id="329"/>
            <p14:sldId id="2134805801"/>
            <p14:sldId id="2076137150"/>
            <p14:sldId id="2134805735"/>
            <p14:sldId id="5018"/>
            <p14:sldId id="2076137152"/>
            <p14:sldId id="2076137154"/>
            <p14:sldId id="2134805736"/>
            <p14:sldId id="2134805737"/>
            <p14:sldId id="1893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49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95" autoAdjust="0"/>
    <p:restoredTop sz="95256" autoAdjust="0"/>
  </p:normalViewPr>
  <p:slideViewPr>
    <p:cSldViewPr snapToGrid="0" snapToObjects="1">
      <p:cViewPr varScale="1">
        <p:scale>
          <a:sx n="134" d="100"/>
          <a:sy n="134" d="100"/>
        </p:scale>
        <p:origin x="580" y="3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39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Sun, 8/3/2025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5:44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4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Sun, 8/3/2025 3:00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5:48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1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Sun, 8/3/2025 3:00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Sun, 8/3/2025 3:00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42" y="9336"/>
            <a:ext cx="7548179" cy="46362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87374"/>
            <a:ext cx="7333862" cy="3655572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1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Sun, 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Sun, 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Sun, 8/3/2025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Sun, 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  <p:sldLayoutId id="2147483696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3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uzgun-security/github-enterprise-cloud-configura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emf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e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emf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8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Tim Warner</a:t>
            </a:r>
            <a:br>
              <a:rPr lang="en-US" sz="2400" dirty="0"/>
            </a:br>
            <a:r>
              <a:rPr lang="en-US" sz="2400" dirty="0"/>
              <a:t>timw.info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CA9CA-C2B9-4FD5-B5A3-044475D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24" y="1278467"/>
            <a:ext cx="3056351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FAACF69-3017-B7D2-FCBA-AC7EBD5A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66750"/>
            <a:ext cx="8000999" cy="430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4D71-9EFB-887A-BE67-D83747A3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072" y="4857750"/>
            <a:ext cx="9144000" cy="461579"/>
          </a:xfrm>
        </p:spPr>
        <p:txBody>
          <a:bodyPr/>
          <a:lstStyle/>
          <a:p>
            <a:r>
              <a:rPr lang="en-US" sz="1100" dirty="0"/>
              <a:t>Reference: </a:t>
            </a:r>
            <a:r>
              <a:rPr lang="en-US" sz="1100" dirty="0">
                <a:hlinkClick r:id="rId3"/>
              </a:rPr>
              <a:t>https://github.com/dduzgun-security/github-enterprise-cloud-configuration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1716C-6780-2A04-F0A5-B83B6E40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Enterprise Cloud (GHEC)</a:t>
            </a:r>
          </a:p>
        </p:txBody>
      </p:sp>
    </p:spTree>
    <p:extLst>
      <p:ext uri="{BB962C8B-B14F-4D97-AF65-F5344CB8AC3E}">
        <p14:creationId xmlns:p14="http://schemas.microsoft.com/office/powerpoint/2010/main" val="399190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7556938" cy="557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Exam AZ-400 Update: July 26, 2024</a:t>
            </a: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C9B8A41-22AA-F056-1732-4AD64509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79" y="1017106"/>
            <a:ext cx="7539420" cy="3142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5DA3-331A-8CD4-30C0-96830C28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Changelog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94F14C-11D3-9D02-FC44-B2CCC8AA55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4266" y="672169"/>
            <a:ext cx="8075672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Advanced Security in Azure DevOps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Secret scanning, CodeQL, and dependency checks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YAML-Driven Pipelines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Emphasis on multi-stage, parallelism, and reusable templates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Stronger GitHub ↔ Azure DevOps Integration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Boards linked to GitHub commits, PRs, and issues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Infrastructure as Code Updates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Bicep, Deployment Environments,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Automanage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&amp; Compliance Automation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Defender for Cloud DevOps and GitHub security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Modernized Package Management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(X.Y.Z) 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(YYYY.MM.DD) strategies; Azure Artifacts &amp; GitHub Packages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6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72D8C-FACB-19B6-2A79-66C07DFD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1527857"/>
            <a:ext cx="8544910" cy="2245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5143062" y="2313906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2355412" y="1578121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2355412" y="373365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442435" y="252971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23" y="157544"/>
            <a:ext cx="8507865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GitHub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1E54C-B1F0-DF7A-1222-19F5F6089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8" y="258699"/>
            <a:ext cx="5707444" cy="47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473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23" y="157544"/>
            <a:ext cx="8507865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CI/CD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FFA45-83EC-8B8F-612D-CDE04719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487224"/>
            <a:ext cx="7324725" cy="449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568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0" y="-32886"/>
            <a:ext cx="7548179" cy="560552"/>
          </a:xfrm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Contact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timw.info/linkedin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6164-EC09-47F2-9EDA-E843824E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72" y="2858697"/>
            <a:ext cx="1357250" cy="1357250"/>
          </a:xfrm>
          <a:prstGeom prst="rect">
            <a:avLst/>
          </a:prstGeom>
        </p:spPr>
      </p:pic>
      <p:pic>
        <p:nvPicPr>
          <p:cNvPr id="5" name="Picture 4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71D5E5FB-194A-3325-AC91-5E4EB738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51" y="1055763"/>
            <a:ext cx="1478093" cy="16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26-year MCT, 6-year MVP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283C0-F995-4CB6-AE5F-534FFF79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" y="2032440"/>
            <a:ext cx="1141894" cy="1141894"/>
          </a:xfrm>
          <a:prstGeom prst="rect">
            <a:avLst/>
          </a:prstGeom>
        </p:spPr>
      </p:pic>
      <p:pic>
        <p:nvPicPr>
          <p:cNvPr id="4" name="Picture 3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E2DD3B3D-A5B3-CC45-2586-45F7E514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94" y="1520027"/>
            <a:ext cx="2128933" cy="23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12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6" cy="206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9CCA-F472-21C9-CED6-1F9A3A3D5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five-hour "crash course"</a:t>
            </a:r>
          </a:p>
          <a:p>
            <a:pPr lvl="1"/>
            <a:r>
              <a:rPr lang="en-US" dirty="0"/>
              <a:t>AZ-400 explicitly assumes Azure Administrator prerequisite knowledge</a:t>
            </a:r>
          </a:p>
          <a:p>
            <a:pPr lvl="1"/>
            <a:r>
              <a:rPr lang="en-US" dirty="0"/>
              <a:t>Please plan to review the recording more than once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" y="917060"/>
            <a:ext cx="6093460" cy="414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66" y="884150"/>
            <a:ext cx="5042034" cy="42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 lnSpcReduction="10000"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75" y="958796"/>
            <a:ext cx="5505651" cy="40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BFEBF-5A09-4AF5-A729-2BA151A8B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02" y="932046"/>
            <a:ext cx="3791797" cy="39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IT Certification Study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1122D-9177-6236-3A23-81E9FE9D3D57}"/>
              </a:ext>
            </a:extLst>
          </p:cNvPr>
          <p:cNvGrpSpPr/>
          <p:nvPr/>
        </p:nvGrpSpPr>
        <p:grpSpPr>
          <a:xfrm>
            <a:off x="1025607" y="810634"/>
            <a:ext cx="7083648" cy="3968535"/>
            <a:chOff x="1025607" y="810634"/>
            <a:chExt cx="7083648" cy="3968535"/>
          </a:xfrm>
        </p:grpSpPr>
        <p:pic>
          <p:nvPicPr>
            <p:cNvPr id="5" name="Picture 4" descr="A wooden stool with text on it&#10;&#10;AI-generated content may be incorrect.">
              <a:extLst>
                <a:ext uri="{FF2B5EF4-FFF2-40B4-BE49-F238E27FC236}">
                  <a16:creationId xmlns:a16="http://schemas.microsoft.com/office/drawing/2014/main" id="{215FEF25-F898-F71F-0EF5-D48AB82D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607" y="810634"/>
              <a:ext cx="7083648" cy="3968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126A8E-EA8E-9EE9-AD1F-32BB2E39C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279" y="917086"/>
              <a:ext cx="5431538" cy="411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039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15481</TotalTime>
  <Words>2599</Words>
  <Application>Microsoft Office PowerPoint</Application>
  <PresentationFormat>On-screen Show (16:9)</PresentationFormat>
  <Paragraphs>417</Paragraphs>
  <Slides>92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92</vt:i4>
      </vt:variant>
    </vt:vector>
  </HeadingPairs>
  <TitlesOfParts>
    <vt:vector size="107" baseType="lpstr">
      <vt:lpstr>Arial</vt:lpstr>
      <vt:lpstr>Calibri</vt:lpstr>
      <vt:lpstr>Open Sans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Course Materials</vt:lpstr>
      <vt:lpstr>Setting Expectations</vt:lpstr>
      <vt:lpstr>Session Recording + Badge</vt:lpstr>
      <vt:lpstr>Session Recording + Badge</vt:lpstr>
      <vt:lpstr>Session Recording + Badge</vt:lpstr>
      <vt:lpstr>Session Recording + Badge</vt:lpstr>
      <vt:lpstr>Tim's IT Certification Study Model</vt:lpstr>
      <vt:lpstr>GitHub Enterprise Cloud (GHEC)</vt:lpstr>
      <vt:lpstr>Exam AZ-400 Update: July 26, 2024</vt:lpstr>
      <vt:lpstr>AZ-400 Changelog Analysis</vt:lpstr>
      <vt:lpstr>DevOps Engineer Expert Certification</vt:lpstr>
      <vt:lpstr>DevOps Reading List</vt:lpstr>
      <vt:lpstr>CI/CD Pipelines</vt:lpstr>
      <vt:lpstr>GitHub Flow</vt:lpstr>
      <vt:lpstr>CI/CD Pipeline</vt:lpstr>
      <vt:lpstr>Benefits of source control</vt:lpstr>
      <vt:lpstr>Thank you!</vt:lpstr>
      <vt:lpstr>Source Control and SRE Strategy</vt:lpstr>
      <vt:lpstr>DevOps - The Three Ways</vt:lpstr>
      <vt:lpstr>Formats 'n' Languages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287</cp:revision>
  <dcterms:created xsi:type="dcterms:W3CDTF">2015-09-28T19:52:00Z</dcterms:created>
  <dcterms:modified xsi:type="dcterms:W3CDTF">2025-08-03T22:53:40Z</dcterms:modified>
</cp:coreProperties>
</file>